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2" r:id="rId6"/>
    <p:sldId id="264" r:id="rId7"/>
    <p:sldId id="265" r:id="rId8"/>
    <p:sldId id="260" r:id="rId9"/>
    <p:sldId id="261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04" d="100"/>
          <a:sy n="104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37D00-8EC0-8DBD-5909-81EE25732C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359F2A-4EE5-14D1-B282-1928A8AD77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9BE2F-93EB-6A77-5F1F-7830D1125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D430A-5D8A-70B5-3652-BBC89EFC2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88699-9C2E-1616-4D7B-91DBE3358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649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37C1E-C320-243D-575E-70158A504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A43104-7F50-CDF8-76C1-8D659057A6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D5FA14-9F58-E52D-940D-572B7447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A1503-AB47-16A0-48FD-1DA7C1BEB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5E920-0FEA-B4D8-C8AB-BD25BB567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026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F093FE-985F-86E9-CB92-4E9A4D3A29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79E561-C05B-2F1D-2597-999EC5B36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9767C-CED9-FC05-128B-897744759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5366F-5F7E-4845-0D2C-2D5F846B1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B0ADC-0505-C980-FBFD-1F19F0070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3037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A6797-1DCD-B3CD-A002-A1D185389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6122F-FF30-8F6F-FC6B-9DB7D53B1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9F305-7384-2BEC-59FB-266EB5546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7E5E7-6C53-CB3D-9205-0810E35F5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05A71-3B8E-031F-31CB-302FB5E78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59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BBCF8-237D-58D0-705D-9F42B350C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43F2D4-CA3D-1D04-29A5-9136DC096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B048A-7088-78B1-AB83-51F69947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3FB36-2F67-336B-2E58-14B422F43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E658-C163-6702-321E-A81D74D70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687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208C2-FDF4-C72C-5760-9867E250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D18D6-0C44-9EFD-A048-1130091753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552F72-B78C-6763-8D1C-69861B775C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89EE5-B40C-F718-65A2-DC4D9F067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67CA61-4E22-3D4D-E0AC-25F9FF24B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FFE08F-9F19-E9A0-2C6A-426245EC3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4372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C7D0A-41F7-E7F2-9ECD-190407F8E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7DC45-2BFD-D40F-807D-ADF693BAE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4DAB70-1F10-344C-B179-1670D4BC80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641F95-1E9F-FD3D-E853-2A4CF0DECE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6B127F-07E1-EE95-04EF-D2F48237A8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6FD716-8458-D55E-7380-0FE68E555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A89264-D19A-1A79-8375-8762BFCFF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B8E54C-9B94-56EA-CEA7-8DB8FEE03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600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1C89E-1990-6872-1EA6-0D56789F1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2480EB-DB4D-8183-2876-F9C95E237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E78F48-40C2-BD8D-5886-127CF7E26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4B4BA8-4B5B-C835-DB63-8F7AC64C6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0849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9A0EB5-5D3B-1E48-CD77-F1DF95393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E21294-CB22-9808-56FE-B52609E3B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93C68C-C49A-2321-E4B1-BC2F7391B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039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ECC62-E553-EDAA-4726-BB5BBFE15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5E89F-69F1-0A13-9570-0E6543830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C41B4A-648D-6BC4-1CF9-7D416BA0BF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7EA8B9-DDFF-45DF-FC83-27A6410C5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6DE927-F289-CE43-F3CB-2D8ADC0BB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92E8C6-3B8D-289F-2AE8-6AD22FB3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581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55A60-4E7E-F36F-4723-C1B65399F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4506BA-4C07-D951-529F-CB4229184E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FE5675-324F-1C36-6FA6-9A23A9BFA1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EA5F7-CD60-DDE1-F5D2-EFAD2365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C188AF-FEF7-62B4-F612-AE719BF87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92EB05-BFE4-21F3-DEF1-C60D24503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0896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2EA37A-5613-EC3B-DB5D-5FEDC6FAD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146F30-D478-01DD-AAB3-C1B101F8E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81981-4A7C-4C91-F26F-070A23A824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7FDB8-3EFA-1F4B-BC70-9BEBF28ABAFD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66C60-C105-1247-22FD-63D52507B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348BF-5C06-4F94-CAD9-73BAE5645D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89BDCD-1023-ED46-BCF0-59E3FA829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slide" Target="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slide" Target="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slide" Target="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A5128FFE-97ED-93CA-F739-DF76730AE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hlinkClick r:id="rId4" action="ppaction://hlinksldjump"/>
            <a:extLst>
              <a:ext uri="{FF2B5EF4-FFF2-40B4-BE49-F238E27FC236}">
                <a16:creationId xmlns:a16="http://schemas.microsoft.com/office/drawing/2014/main" id="{299CE165-C623-C848-FBFD-C42199E6C94D}"/>
              </a:ext>
            </a:extLst>
          </p:cNvPr>
          <p:cNvSpPr/>
          <p:nvPr/>
        </p:nvSpPr>
        <p:spPr>
          <a:xfrm>
            <a:off x="4413421" y="2959443"/>
            <a:ext cx="3365157" cy="93911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9535018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D7F3FA-4991-E11A-8B7A-A0F7B6925E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278EF2-F2B7-59EC-E19A-BED0466F60D0}"/>
              </a:ext>
            </a:extLst>
          </p:cNvPr>
          <p:cNvSpPr txBox="1"/>
          <p:nvPr/>
        </p:nvSpPr>
        <p:spPr>
          <a:xfrm>
            <a:off x="8317128" y="642551"/>
            <a:ext cx="6196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BUZUNAR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1E5AD-4D2C-E37B-B474-EE31984B7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9795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9977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E65EC2-3B30-D543-65B9-7AB34EB5A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426CE6AD-C65C-9050-230B-B7CF5296F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DAC91766-5D03-7771-9654-8124D2FE8526}"/>
              </a:ext>
            </a:extLst>
          </p:cNvPr>
          <p:cNvSpPr/>
          <p:nvPr/>
        </p:nvSpPr>
        <p:spPr>
          <a:xfrm>
            <a:off x="5214551" y="2372497"/>
            <a:ext cx="321276" cy="370703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6A6529-887B-DB90-9307-EEAD09BECBD7}"/>
              </a:ext>
            </a:extLst>
          </p:cNvPr>
          <p:cNvSpPr/>
          <p:nvPr/>
        </p:nvSpPr>
        <p:spPr>
          <a:xfrm>
            <a:off x="10639168" y="0"/>
            <a:ext cx="1552832" cy="64255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2A2829-4B50-2288-66BF-9F0E9B442D88}"/>
              </a:ext>
            </a:extLst>
          </p:cNvPr>
          <p:cNvSpPr txBox="1"/>
          <p:nvPr/>
        </p:nvSpPr>
        <p:spPr>
          <a:xfrm>
            <a:off x="8317128" y="642551"/>
            <a:ext cx="6196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BUZUNAR</a:t>
            </a:r>
          </a:p>
        </p:txBody>
      </p:sp>
    </p:spTree>
    <p:extLst>
      <p:ext uri="{BB962C8B-B14F-4D97-AF65-F5344CB8AC3E}">
        <p14:creationId xmlns:p14="http://schemas.microsoft.com/office/powerpoint/2010/main" val="25001827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F5A79-18B1-111B-43D2-2E39F65DA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0ACC40CD-59B2-E2A2-EFA8-D702D6C0F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hlinkClick r:id="rId3" action="ppaction://hlinksldjump"/>
            <a:extLst>
              <a:ext uri="{FF2B5EF4-FFF2-40B4-BE49-F238E27FC236}">
                <a16:creationId xmlns:a16="http://schemas.microsoft.com/office/drawing/2014/main" id="{1757EDF5-04B9-4761-E450-14BBB429CC8D}"/>
              </a:ext>
            </a:extLst>
          </p:cNvPr>
          <p:cNvSpPr/>
          <p:nvPr/>
        </p:nvSpPr>
        <p:spPr>
          <a:xfrm>
            <a:off x="6592186" y="2626242"/>
            <a:ext cx="520995" cy="510363"/>
          </a:xfrm>
          <a:prstGeom prst="rect">
            <a:avLst/>
          </a:prstGeom>
          <a:solidFill>
            <a:schemeClr val="accent6">
              <a:lumMod val="7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0C7FB7-A74C-4E14-0119-08A5A545B866}"/>
              </a:ext>
            </a:extLst>
          </p:cNvPr>
          <p:cNvSpPr/>
          <p:nvPr/>
        </p:nvSpPr>
        <p:spPr>
          <a:xfrm>
            <a:off x="10639168" y="0"/>
            <a:ext cx="1552832" cy="64255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E2700-BC13-55A4-DB1D-E307373D3C7C}"/>
              </a:ext>
            </a:extLst>
          </p:cNvPr>
          <p:cNvSpPr txBox="1"/>
          <p:nvPr/>
        </p:nvSpPr>
        <p:spPr>
          <a:xfrm>
            <a:off x="8317128" y="642551"/>
            <a:ext cx="6196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BUZUNAR</a:t>
            </a:r>
          </a:p>
        </p:txBody>
      </p:sp>
    </p:spTree>
    <p:extLst>
      <p:ext uri="{BB962C8B-B14F-4D97-AF65-F5344CB8AC3E}">
        <p14:creationId xmlns:p14="http://schemas.microsoft.com/office/powerpoint/2010/main" val="34253168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4C429-F5A2-0008-42CF-23664D3DB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824B401E-CBB4-2ECC-FFC3-53FDFEC25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381E929-6947-EDCB-5446-8F5B16A0CB45}"/>
              </a:ext>
            </a:extLst>
          </p:cNvPr>
          <p:cNvSpPr/>
          <p:nvPr/>
        </p:nvSpPr>
        <p:spPr>
          <a:xfrm>
            <a:off x="10639168" y="0"/>
            <a:ext cx="1552832" cy="64255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94A8F4-B210-4B9F-CA09-8174524F66CC}"/>
              </a:ext>
            </a:extLst>
          </p:cNvPr>
          <p:cNvSpPr txBox="1"/>
          <p:nvPr/>
        </p:nvSpPr>
        <p:spPr>
          <a:xfrm>
            <a:off x="8317128" y="642551"/>
            <a:ext cx="6196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BUZUNAR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8D4F73-2EDA-76ED-AC53-7F56335B44BD}"/>
              </a:ext>
            </a:extLst>
          </p:cNvPr>
          <p:cNvSpPr/>
          <p:nvPr/>
        </p:nvSpPr>
        <p:spPr>
          <a:xfrm>
            <a:off x="8736227" y="3089189"/>
            <a:ext cx="444843" cy="3398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FE8E18A0-B560-7BEF-7DD4-4420C6877012}"/>
              </a:ext>
            </a:extLst>
          </p:cNvPr>
          <p:cNvSpPr/>
          <p:nvPr/>
        </p:nvSpPr>
        <p:spPr>
          <a:xfrm>
            <a:off x="8733400" y="3069595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4E221BFF-BD2B-D924-9DF5-C935DAEE8167}"/>
              </a:ext>
            </a:extLst>
          </p:cNvPr>
          <p:cNvSpPr/>
          <p:nvPr/>
        </p:nvSpPr>
        <p:spPr>
          <a:xfrm>
            <a:off x="9181070" y="3089189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444429F2-FAB8-C2A5-3E8A-DE1FFBAEE4A4}"/>
              </a:ext>
            </a:extLst>
          </p:cNvPr>
          <p:cNvSpPr/>
          <p:nvPr/>
        </p:nvSpPr>
        <p:spPr>
          <a:xfrm>
            <a:off x="9796849" y="3089188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4F8C56AB-0DA9-070A-81D2-1555937ED64E}"/>
              </a:ext>
            </a:extLst>
          </p:cNvPr>
          <p:cNvSpPr/>
          <p:nvPr/>
        </p:nvSpPr>
        <p:spPr>
          <a:xfrm>
            <a:off x="9181070" y="3826725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3" action="ppaction://hlinksldjump"/>
            <a:extLst>
              <a:ext uri="{FF2B5EF4-FFF2-40B4-BE49-F238E27FC236}">
                <a16:creationId xmlns:a16="http://schemas.microsoft.com/office/drawing/2014/main" id="{410E2EE6-3C59-F58B-3BAB-74EC4B14C670}"/>
              </a:ext>
            </a:extLst>
          </p:cNvPr>
          <p:cNvSpPr/>
          <p:nvPr/>
        </p:nvSpPr>
        <p:spPr>
          <a:xfrm>
            <a:off x="8736223" y="3432211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hlinkClick r:id="rId3" action="ppaction://hlinksldjump"/>
            <a:extLst>
              <a:ext uri="{FF2B5EF4-FFF2-40B4-BE49-F238E27FC236}">
                <a16:creationId xmlns:a16="http://schemas.microsoft.com/office/drawing/2014/main" id="{EB7BB670-5940-014E-F92C-C06FF10D11A2}"/>
              </a:ext>
            </a:extLst>
          </p:cNvPr>
          <p:cNvSpPr/>
          <p:nvPr/>
        </p:nvSpPr>
        <p:spPr>
          <a:xfrm>
            <a:off x="9181066" y="3451805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hlinkClick r:id="rId3" action="ppaction://hlinksldjump"/>
            <a:extLst>
              <a:ext uri="{FF2B5EF4-FFF2-40B4-BE49-F238E27FC236}">
                <a16:creationId xmlns:a16="http://schemas.microsoft.com/office/drawing/2014/main" id="{0FDC652C-B36C-EAF4-DFC0-5B15BDD15A96}"/>
              </a:ext>
            </a:extLst>
          </p:cNvPr>
          <p:cNvSpPr/>
          <p:nvPr/>
        </p:nvSpPr>
        <p:spPr>
          <a:xfrm>
            <a:off x="9674821" y="3451805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hlinkClick r:id="rId3" action="ppaction://hlinksldjump"/>
            <a:extLst>
              <a:ext uri="{FF2B5EF4-FFF2-40B4-BE49-F238E27FC236}">
                <a16:creationId xmlns:a16="http://schemas.microsoft.com/office/drawing/2014/main" id="{0B589710-0747-9271-79E6-DE7447C08DA1}"/>
              </a:ext>
            </a:extLst>
          </p:cNvPr>
          <p:cNvSpPr/>
          <p:nvPr/>
        </p:nvSpPr>
        <p:spPr>
          <a:xfrm>
            <a:off x="8687311" y="3791616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hlinkClick r:id="rId3" action="ppaction://hlinksldjump"/>
            <a:extLst>
              <a:ext uri="{FF2B5EF4-FFF2-40B4-BE49-F238E27FC236}">
                <a16:creationId xmlns:a16="http://schemas.microsoft.com/office/drawing/2014/main" id="{4CB7CB06-6EEC-C711-AAC7-60197CEFA30F}"/>
              </a:ext>
            </a:extLst>
          </p:cNvPr>
          <p:cNvSpPr/>
          <p:nvPr/>
        </p:nvSpPr>
        <p:spPr>
          <a:xfrm>
            <a:off x="9747933" y="3850094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hlinkClick r:id="rId3" action="ppaction://hlinksldjump"/>
            <a:extLst>
              <a:ext uri="{FF2B5EF4-FFF2-40B4-BE49-F238E27FC236}">
                <a16:creationId xmlns:a16="http://schemas.microsoft.com/office/drawing/2014/main" id="{EB75C6D7-F188-1A34-1D80-03468D22E5F4}"/>
              </a:ext>
            </a:extLst>
          </p:cNvPr>
          <p:cNvSpPr/>
          <p:nvPr/>
        </p:nvSpPr>
        <p:spPr>
          <a:xfrm>
            <a:off x="9161580" y="4182484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2864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FC8A7-A32C-B16C-5FF3-03F732437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407FF76B-FB6D-A4A2-E9F1-7E2F9C49E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A331CC-6C11-7A12-938B-7B2921C1E522}"/>
              </a:ext>
            </a:extLst>
          </p:cNvPr>
          <p:cNvSpPr/>
          <p:nvPr/>
        </p:nvSpPr>
        <p:spPr>
          <a:xfrm>
            <a:off x="10639168" y="0"/>
            <a:ext cx="1552832" cy="64255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565269-AC57-44D5-6526-FBD1A662CCC2}"/>
              </a:ext>
            </a:extLst>
          </p:cNvPr>
          <p:cNvSpPr txBox="1"/>
          <p:nvPr/>
        </p:nvSpPr>
        <p:spPr>
          <a:xfrm>
            <a:off x="8317128" y="642551"/>
            <a:ext cx="6196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BUZUNAR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D5C421-9D11-C312-6296-052B50B4441C}"/>
              </a:ext>
            </a:extLst>
          </p:cNvPr>
          <p:cNvSpPr/>
          <p:nvPr/>
        </p:nvSpPr>
        <p:spPr>
          <a:xfrm>
            <a:off x="8736227" y="3089189"/>
            <a:ext cx="444843" cy="3398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3" action="ppaction://hlinksldjump"/>
            <a:extLst>
              <a:ext uri="{FF2B5EF4-FFF2-40B4-BE49-F238E27FC236}">
                <a16:creationId xmlns:a16="http://schemas.microsoft.com/office/drawing/2014/main" id="{F3C725F3-1D3A-3D61-B23D-18EF0215E9DC}"/>
              </a:ext>
            </a:extLst>
          </p:cNvPr>
          <p:cNvSpPr/>
          <p:nvPr/>
        </p:nvSpPr>
        <p:spPr>
          <a:xfrm>
            <a:off x="8736226" y="3428999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E4162C-644B-58CF-8320-B6B92EC4E0D3}"/>
              </a:ext>
            </a:extLst>
          </p:cNvPr>
          <p:cNvSpPr txBox="1"/>
          <p:nvPr/>
        </p:nvSpPr>
        <p:spPr>
          <a:xfrm rot="266746">
            <a:off x="8723249" y="4521648"/>
            <a:ext cx="889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6" name="Rectangle 15">
            <a:hlinkClick r:id="rId4" action="ppaction://hlinksldjump"/>
            <a:extLst>
              <a:ext uri="{FF2B5EF4-FFF2-40B4-BE49-F238E27FC236}">
                <a16:creationId xmlns:a16="http://schemas.microsoft.com/office/drawing/2014/main" id="{19B303C0-3967-BD71-0718-0C45A8982BFA}"/>
              </a:ext>
            </a:extLst>
          </p:cNvPr>
          <p:cNvSpPr/>
          <p:nvPr/>
        </p:nvSpPr>
        <p:spPr>
          <a:xfrm>
            <a:off x="8736226" y="3073237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hlinkClick r:id="rId4" action="ppaction://hlinksldjump"/>
            <a:extLst>
              <a:ext uri="{FF2B5EF4-FFF2-40B4-BE49-F238E27FC236}">
                <a16:creationId xmlns:a16="http://schemas.microsoft.com/office/drawing/2014/main" id="{226A36CB-6DD0-164B-056B-0BB5A0A6206E}"/>
              </a:ext>
            </a:extLst>
          </p:cNvPr>
          <p:cNvSpPr/>
          <p:nvPr/>
        </p:nvSpPr>
        <p:spPr>
          <a:xfrm>
            <a:off x="9215796" y="3073236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hlinkClick r:id="rId4" action="ppaction://hlinksldjump"/>
            <a:extLst>
              <a:ext uri="{FF2B5EF4-FFF2-40B4-BE49-F238E27FC236}">
                <a16:creationId xmlns:a16="http://schemas.microsoft.com/office/drawing/2014/main" id="{915A94FC-BCFE-6D1D-761D-C35040D2DB9B}"/>
              </a:ext>
            </a:extLst>
          </p:cNvPr>
          <p:cNvSpPr/>
          <p:nvPr/>
        </p:nvSpPr>
        <p:spPr>
          <a:xfrm>
            <a:off x="9779485" y="3089184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hlinkClick r:id="rId4" action="ppaction://hlinksldjump"/>
            <a:extLst>
              <a:ext uri="{FF2B5EF4-FFF2-40B4-BE49-F238E27FC236}">
                <a16:creationId xmlns:a16="http://schemas.microsoft.com/office/drawing/2014/main" id="{15E46670-ED1D-3F95-58AD-1DA2D5A41A6C}"/>
              </a:ext>
            </a:extLst>
          </p:cNvPr>
          <p:cNvSpPr/>
          <p:nvPr/>
        </p:nvSpPr>
        <p:spPr>
          <a:xfrm>
            <a:off x="9168093" y="3432691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hlinkClick r:id="rId4" action="ppaction://hlinksldjump"/>
            <a:extLst>
              <a:ext uri="{FF2B5EF4-FFF2-40B4-BE49-F238E27FC236}">
                <a16:creationId xmlns:a16="http://schemas.microsoft.com/office/drawing/2014/main" id="{6427C87E-808E-A59C-2248-A1357919DCCA}"/>
              </a:ext>
            </a:extLst>
          </p:cNvPr>
          <p:cNvSpPr/>
          <p:nvPr/>
        </p:nvSpPr>
        <p:spPr>
          <a:xfrm>
            <a:off x="9779484" y="3441262"/>
            <a:ext cx="444843" cy="327548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hlinkClick r:id="rId4" action="ppaction://hlinksldjump"/>
            <a:extLst>
              <a:ext uri="{FF2B5EF4-FFF2-40B4-BE49-F238E27FC236}">
                <a16:creationId xmlns:a16="http://schemas.microsoft.com/office/drawing/2014/main" id="{E0675E40-1005-F99F-532F-C4A554CFDF5E}"/>
              </a:ext>
            </a:extLst>
          </p:cNvPr>
          <p:cNvSpPr/>
          <p:nvPr/>
        </p:nvSpPr>
        <p:spPr>
          <a:xfrm>
            <a:off x="8710273" y="3765036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hlinkClick r:id="rId4" action="ppaction://hlinksldjump"/>
            <a:extLst>
              <a:ext uri="{FF2B5EF4-FFF2-40B4-BE49-F238E27FC236}">
                <a16:creationId xmlns:a16="http://schemas.microsoft.com/office/drawing/2014/main" id="{345D4010-4138-92B9-5EE3-ACCBCE14F08B}"/>
              </a:ext>
            </a:extLst>
          </p:cNvPr>
          <p:cNvSpPr/>
          <p:nvPr/>
        </p:nvSpPr>
        <p:spPr>
          <a:xfrm>
            <a:off x="9181070" y="3785789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FD7E99B7-D9DD-0F0E-59C0-F1975E2D5288}"/>
              </a:ext>
            </a:extLst>
          </p:cNvPr>
          <p:cNvSpPr/>
          <p:nvPr/>
        </p:nvSpPr>
        <p:spPr>
          <a:xfrm>
            <a:off x="9721102" y="3818878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hlinkClick r:id="rId4" action="ppaction://hlinksldjump"/>
            <a:extLst>
              <a:ext uri="{FF2B5EF4-FFF2-40B4-BE49-F238E27FC236}">
                <a16:creationId xmlns:a16="http://schemas.microsoft.com/office/drawing/2014/main" id="{FF8F2F73-9BBB-2E7F-6833-1F841365868D}"/>
              </a:ext>
            </a:extLst>
          </p:cNvPr>
          <p:cNvSpPr/>
          <p:nvPr/>
        </p:nvSpPr>
        <p:spPr>
          <a:xfrm>
            <a:off x="9155116" y="4145244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3499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0E563-C082-1017-9DFD-95CF90DB8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0136BCD2-948D-6A51-69C0-2A222D534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A22F433-A4C9-A457-72B4-E789642CA682}"/>
              </a:ext>
            </a:extLst>
          </p:cNvPr>
          <p:cNvSpPr/>
          <p:nvPr/>
        </p:nvSpPr>
        <p:spPr>
          <a:xfrm>
            <a:off x="10639168" y="0"/>
            <a:ext cx="1552832" cy="64255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A04402-22AB-BD65-D7F1-8ED4320272B4}"/>
              </a:ext>
            </a:extLst>
          </p:cNvPr>
          <p:cNvSpPr txBox="1"/>
          <p:nvPr/>
        </p:nvSpPr>
        <p:spPr>
          <a:xfrm>
            <a:off x="8317128" y="642551"/>
            <a:ext cx="6196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BUZUNAR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F34FE5-EF7F-39C5-DA71-F1980B5B35EE}"/>
              </a:ext>
            </a:extLst>
          </p:cNvPr>
          <p:cNvSpPr/>
          <p:nvPr/>
        </p:nvSpPr>
        <p:spPr>
          <a:xfrm>
            <a:off x="8736227" y="3089189"/>
            <a:ext cx="444843" cy="3398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1C446696-4B7D-DB27-9DB5-56EF95E88747}"/>
              </a:ext>
            </a:extLst>
          </p:cNvPr>
          <p:cNvSpPr/>
          <p:nvPr/>
        </p:nvSpPr>
        <p:spPr>
          <a:xfrm>
            <a:off x="9181070" y="3089189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C791CF-71F9-2891-96CF-14D9B9B90455}"/>
              </a:ext>
            </a:extLst>
          </p:cNvPr>
          <p:cNvSpPr txBox="1"/>
          <p:nvPr/>
        </p:nvSpPr>
        <p:spPr>
          <a:xfrm rot="266746">
            <a:off x="8723249" y="4521648"/>
            <a:ext cx="889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84</a:t>
            </a:r>
          </a:p>
        </p:txBody>
      </p:sp>
      <p:sp>
        <p:nvSpPr>
          <p:cNvPr id="16" name="Rectangle 15">
            <a:hlinkClick r:id="rId4" action="ppaction://hlinksldjump"/>
            <a:extLst>
              <a:ext uri="{FF2B5EF4-FFF2-40B4-BE49-F238E27FC236}">
                <a16:creationId xmlns:a16="http://schemas.microsoft.com/office/drawing/2014/main" id="{EF965BAC-2722-BAD2-CB06-B06B46727782}"/>
              </a:ext>
            </a:extLst>
          </p:cNvPr>
          <p:cNvSpPr/>
          <p:nvPr/>
        </p:nvSpPr>
        <p:spPr>
          <a:xfrm>
            <a:off x="8723250" y="3083873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hlinkClick r:id="rId4" action="ppaction://hlinksldjump"/>
            <a:extLst>
              <a:ext uri="{FF2B5EF4-FFF2-40B4-BE49-F238E27FC236}">
                <a16:creationId xmlns:a16="http://schemas.microsoft.com/office/drawing/2014/main" id="{9BC7A949-4796-579B-F459-392F609BF420}"/>
              </a:ext>
            </a:extLst>
          </p:cNvPr>
          <p:cNvSpPr/>
          <p:nvPr/>
        </p:nvSpPr>
        <p:spPr>
          <a:xfrm>
            <a:off x="9709551" y="3083872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hlinkClick r:id="rId4" action="ppaction://hlinksldjump"/>
            <a:extLst>
              <a:ext uri="{FF2B5EF4-FFF2-40B4-BE49-F238E27FC236}">
                <a16:creationId xmlns:a16="http://schemas.microsoft.com/office/drawing/2014/main" id="{BB422677-624D-B912-1668-54C50B1F31CF}"/>
              </a:ext>
            </a:extLst>
          </p:cNvPr>
          <p:cNvSpPr/>
          <p:nvPr/>
        </p:nvSpPr>
        <p:spPr>
          <a:xfrm>
            <a:off x="8736227" y="3443328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hlinkClick r:id="rId4" action="ppaction://hlinksldjump"/>
            <a:extLst>
              <a:ext uri="{FF2B5EF4-FFF2-40B4-BE49-F238E27FC236}">
                <a16:creationId xmlns:a16="http://schemas.microsoft.com/office/drawing/2014/main" id="{12CE711C-0C71-8FC0-1B1F-CAE0AFBA155E}"/>
              </a:ext>
            </a:extLst>
          </p:cNvPr>
          <p:cNvSpPr/>
          <p:nvPr/>
        </p:nvSpPr>
        <p:spPr>
          <a:xfrm>
            <a:off x="8710273" y="3797467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hlinkClick r:id="rId4" action="ppaction://hlinksldjump"/>
            <a:extLst>
              <a:ext uri="{FF2B5EF4-FFF2-40B4-BE49-F238E27FC236}">
                <a16:creationId xmlns:a16="http://schemas.microsoft.com/office/drawing/2014/main" id="{0D1E8135-5C96-A489-2730-2D14B5BFA8F9}"/>
              </a:ext>
            </a:extLst>
          </p:cNvPr>
          <p:cNvSpPr/>
          <p:nvPr/>
        </p:nvSpPr>
        <p:spPr>
          <a:xfrm>
            <a:off x="9181070" y="4131961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hlinkClick r:id="rId4" action="ppaction://hlinksldjump"/>
            <a:extLst>
              <a:ext uri="{FF2B5EF4-FFF2-40B4-BE49-F238E27FC236}">
                <a16:creationId xmlns:a16="http://schemas.microsoft.com/office/drawing/2014/main" id="{5A32F644-C234-C9F3-736F-74030C80E982}"/>
              </a:ext>
            </a:extLst>
          </p:cNvPr>
          <p:cNvSpPr/>
          <p:nvPr/>
        </p:nvSpPr>
        <p:spPr>
          <a:xfrm>
            <a:off x="9155116" y="3793771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hlinkClick r:id="rId4" action="ppaction://hlinksldjump"/>
            <a:extLst>
              <a:ext uri="{FF2B5EF4-FFF2-40B4-BE49-F238E27FC236}">
                <a16:creationId xmlns:a16="http://schemas.microsoft.com/office/drawing/2014/main" id="{0231E99A-25CB-A1B9-68B5-41BDA725D192}"/>
              </a:ext>
            </a:extLst>
          </p:cNvPr>
          <p:cNvSpPr/>
          <p:nvPr/>
        </p:nvSpPr>
        <p:spPr>
          <a:xfrm>
            <a:off x="9264708" y="3443328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9CE7D8BE-8494-C12E-6720-6B8F67DE3B80}"/>
              </a:ext>
            </a:extLst>
          </p:cNvPr>
          <p:cNvSpPr/>
          <p:nvPr/>
        </p:nvSpPr>
        <p:spPr>
          <a:xfrm>
            <a:off x="9729076" y="3453960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hlinkClick r:id="rId4" action="ppaction://hlinksldjump"/>
            <a:extLst>
              <a:ext uri="{FF2B5EF4-FFF2-40B4-BE49-F238E27FC236}">
                <a16:creationId xmlns:a16="http://schemas.microsoft.com/office/drawing/2014/main" id="{94D2DDC4-8B1E-DD0D-015B-52A4C162688F}"/>
              </a:ext>
            </a:extLst>
          </p:cNvPr>
          <p:cNvSpPr/>
          <p:nvPr/>
        </p:nvSpPr>
        <p:spPr>
          <a:xfrm>
            <a:off x="9741932" y="3802783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63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D1015-9EEE-0E18-22FB-DA49F6474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9DDE5B85-85C3-D8A1-ECB4-A4CDD68E0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6987F2C-711A-B595-23D9-F16EA6BD4011}"/>
              </a:ext>
            </a:extLst>
          </p:cNvPr>
          <p:cNvSpPr/>
          <p:nvPr/>
        </p:nvSpPr>
        <p:spPr>
          <a:xfrm>
            <a:off x="10639168" y="0"/>
            <a:ext cx="1552832" cy="64255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1CE525-7841-9E23-EF32-BCE35A0B4DEB}"/>
              </a:ext>
            </a:extLst>
          </p:cNvPr>
          <p:cNvSpPr txBox="1"/>
          <p:nvPr/>
        </p:nvSpPr>
        <p:spPr>
          <a:xfrm>
            <a:off x="8317128" y="642551"/>
            <a:ext cx="6196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BUZUNAR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874856-919E-0290-8794-F6115E91E19C}"/>
              </a:ext>
            </a:extLst>
          </p:cNvPr>
          <p:cNvSpPr/>
          <p:nvPr/>
        </p:nvSpPr>
        <p:spPr>
          <a:xfrm>
            <a:off x="8736227" y="3089189"/>
            <a:ext cx="444843" cy="3398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4E68FDD2-0696-0968-067D-F057A25AF5B0}"/>
              </a:ext>
            </a:extLst>
          </p:cNvPr>
          <p:cNvSpPr/>
          <p:nvPr/>
        </p:nvSpPr>
        <p:spPr>
          <a:xfrm>
            <a:off x="8736227" y="3089189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ED1779-0A15-2D04-18DB-DD75E2E318B1}"/>
              </a:ext>
            </a:extLst>
          </p:cNvPr>
          <p:cNvSpPr txBox="1"/>
          <p:nvPr/>
        </p:nvSpPr>
        <p:spPr>
          <a:xfrm rot="266746">
            <a:off x="8723249" y="4521648"/>
            <a:ext cx="889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842</a:t>
            </a:r>
          </a:p>
        </p:txBody>
      </p:sp>
      <p:sp>
        <p:nvSpPr>
          <p:cNvPr id="16" name="Rectangle 15">
            <a:hlinkClick r:id="rId4" action="ppaction://hlinksldjump"/>
            <a:extLst>
              <a:ext uri="{FF2B5EF4-FFF2-40B4-BE49-F238E27FC236}">
                <a16:creationId xmlns:a16="http://schemas.microsoft.com/office/drawing/2014/main" id="{1E118D8D-3B02-44E7-C0A8-5CED9D19FF3A}"/>
              </a:ext>
            </a:extLst>
          </p:cNvPr>
          <p:cNvSpPr/>
          <p:nvPr/>
        </p:nvSpPr>
        <p:spPr>
          <a:xfrm>
            <a:off x="9260766" y="3089189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hlinkClick r:id="rId4" action="ppaction://hlinksldjump"/>
            <a:extLst>
              <a:ext uri="{FF2B5EF4-FFF2-40B4-BE49-F238E27FC236}">
                <a16:creationId xmlns:a16="http://schemas.microsoft.com/office/drawing/2014/main" id="{6C14EDB6-690C-FED9-E791-915A5BA4523C}"/>
              </a:ext>
            </a:extLst>
          </p:cNvPr>
          <p:cNvSpPr/>
          <p:nvPr/>
        </p:nvSpPr>
        <p:spPr>
          <a:xfrm>
            <a:off x="9761600" y="3089188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hlinkClick r:id="rId4" action="ppaction://hlinksldjump"/>
            <a:extLst>
              <a:ext uri="{FF2B5EF4-FFF2-40B4-BE49-F238E27FC236}">
                <a16:creationId xmlns:a16="http://schemas.microsoft.com/office/drawing/2014/main" id="{57B3FA42-4353-13AF-D7A8-9D0E5DDB98E4}"/>
              </a:ext>
            </a:extLst>
          </p:cNvPr>
          <p:cNvSpPr/>
          <p:nvPr/>
        </p:nvSpPr>
        <p:spPr>
          <a:xfrm>
            <a:off x="8656531" y="3423682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hlinkClick r:id="rId4" action="ppaction://hlinksldjump"/>
            <a:extLst>
              <a:ext uri="{FF2B5EF4-FFF2-40B4-BE49-F238E27FC236}">
                <a16:creationId xmlns:a16="http://schemas.microsoft.com/office/drawing/2014/main" id="{CD4005D5-D837-790F-31FE-D3827A3887DC}"/>
              </a:ext>
            </a:extLst>
          </p:cNvPr>
          <p:cNvSpPr/>
          <p:nvPr/>
        </p:nvSpPr>
        <p:spPr>
          <a:xfrm>
            <a:off x="8764222" y="3758175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hlinkClick r:id="rId4" action="ppaction://hlinksldjump"/>
            <a:extLst>
              <a:ext uri="{FF2B5EF4-FFF2-40B4-BE49-F238E27FC236}">
                <a16:creationId xmlns:a16="http://schemas.microsoft.com/office/drawing/2014/main" id="{7FE45189-0E1B-5F1B-1415-F8FD1D5E925C}"/>
              </a:ext>
            </a:extLst>
          </p:cNvPr>
          <p:cNvSpPr/>
          <p:nvPr/>
        </p:nvSpPr>
        <p:spPr>
          <a:xfrm>
            <a:off x="9204775" y="3436176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hlinkClick r:id="rId4" action="ppaction://hlinksldjump"/>
            <a:extLst>
              <a:ext uri="{FF2B5EF4-FFF2-40B4-BE49-F238E27FC236}">
                <a16:creationId xmlns:a16="http://schemas.microsoft.com/office/drawing/2014/main" id="{AD55FC95-92C0-9B28-27F5-1A6DCB5542F7}"/>
              </a:ext>
            </a:extLst>
          </p:cNvPr>
          <p:cNvSpPr/>
          <p:nvPr/>
        </p:nvSpPr>
        <p:spPr>
          <a:xfrm>
            <a:off x="9749245" y="3446272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hlinkClick r:id="rId4" action="ppaction://hlinksldjump"/>
            <a:extLst>
              <a:ext uri="{FF2B5EF4-FFF2-40B4-BE49-F238E27FC236}">
                <a16:creationId xmlns:a16="http://schemas.microsoft.com/office/drawing/2014/main" id="{28AA7D7A-8489-7A15-15C0-CCB90F304506}"/>
              </a:ext>
            </a:extLst>
          </p:cNvPr>
          <p:cNvSpPr/>
          <p:nvPr/>
        </p:nvSpPr>
        <p:spPr>
          <a:xfrm>
            <a:off x="9183414" y="3800923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835EC49B-331C-0359-F1FC-861A9A42DCE1}"/>
              </a:ext>
            </a:extLst>
          </p:cNvPr>
          <p:cNvSpPr/>
          <p:nvPr/>
        </p:nvSpPr>
        <p:spPr>
          <a:xfrm>
            <a:off x="9749244" y="3805807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hlinkClick r:id="rId4" action="ppaction://hlinksldjump"/>
            <a:extLst>
              <a:ext uri="{FF2B5EF4-FFF2-40B4-BE49-F238E27FC236}">
                <a16:creationId xmlns:a16="http://schemas.microsoft.com/office/drawing/2014/main" id="{720B4280-736A-89C0-71BA-171DD46612D5}"/>
              </a:ext>
            </a:extLst>
          </p:cNvPr>
          <p:cNvSpPr/>
          <p:nvPr/>
        </p:nvSpPr>
        <p:spPr>
          <a:xfrm>
            <a:off x="9172782" y="4165670"/>
            <a:ext cx="444843" cy="33981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9080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3ABB52-B58C-FC43-CDD0-A27C1D95B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6D28FE6-0612-875B-1197-352488B1A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561F606-9C12-129C-481C-754BBFCCBDC8}"/>
              </a:ext>
            </a:extLst>
          </p:cNvPr>
          <p:cNvSpPr/>
          <p:nvPr/>
        </p:nvSpPr>
        <p:spPr>
          <a:xfrm>
            <a:off x="10639168" y="0"/>
            <a:ext cx="1552832" cy="64255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80F552-F7E7-5EB7-1FA8-D127FD0474DE}"/>
              </a:ext>
            </a:extLst>
          </p:cNvPr>
          <p:cNvSpPr txBox="1"/>
          <p:nvPr/>
        </p:nvSpPr>
        <p:spPr>
          <a:xfrm>
            <a:off x="8317128" y="642551"/>
            <a:ext cx="6196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BUZUNAR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EF93CD84-65D1-4E0F-D0D7-02794797D856}"/>
              </a:ext>
            </a:extLst>
          </p:cNvPr>
          <p:cNvSpPr/>
          <p:nvPr/>
        </p:nvSpPr>
        <p:spPr>
          <a:xfrm>
            <a:off x="6932428" y="2902688"/>
            <a:ext cx="372139" cy="627321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705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1EDEA-A705-2A48-99C1-9DF772243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002F0F88-53D2-8869-B4C2-2E50E5BAD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BD885D0-D09F-8000-E8C3-5E48CC603260}"/>
              </a:ext>
            </a:extLst>
          </p:cNvPr>
          <p:cNvSpPr/>
          <p:nvPr/>
        </p:nvSpPr>
        <p:spPr>
          <a:xfrm>
            <a:off x="10639168" y="0"/>
            <a:ext cx="1552832" cy="64255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67DC9-B377-D7BC-9893-75D16A58EAEE}"/>
              </a:ext>
            </a:extLst>
          </p:cNvPr>
          <p:cNvSpPr txBox="1"/>
          <p:nvPr/>
        </p:nvSpPr>
        <p:spPr>
          <a:xfrm>
            <a:off x="8317128" y="642551"/>
            <a:ext cx="6196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BUZUNAR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8F45A04B-CA62-6A3B-4FBC-37972D97E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2950" y="-80223"/>
            <a:ext cx="1025268" cy="722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hlinkClick r:id="rId4" action="ppaction://hlinksldjump"/>
            <a:extLst>
              <a:ext uri="{FF2B5EF4-FFF2-40B4-BE49-F238E27FC236}">
                <a16:creationId xmlns:a16="http://schemas.microsoft.com/office/drawing/2014/main" id="{5BD68C16-D2C8-9B77-8296-A91089256D8A}"/>
              </a:ext>
            </a:extLst>
          </p:cNvPr>
          <p:cNvSpPr/>
          <p:nvPr/>
        </p:nvSpPr>
        <p:spPr>
          <a:xfrm>
            <a:off x="4008474" y="2711302"/>
            <a:ext cx="393405" cy="82934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182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13</Words>
  <Application>Microsoft Macintosh PowerPoint</Application>
  <PresentationFormat>Widescreen</PresentationFormat>
  <Paragraphs>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Miru H</dc:creator>
  <cp:lastModifiedBy>Miru H</cp:lastModifiedBy>
  <cp:revision>1</cp:revision>
  <dcterms:created xsi:type="dcterms:W3CDTF">2026-01-09T11:07:16Z</dcterms:created>
  <dcterms:modified xsi:type="dcterms:W3CDTF">2026-01-09T11:39:54Z</dcterms:modified>
</cp:coreProperties>
</file>

<file path=docProps/thumbnail.jpeg>
</file>